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22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85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45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859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9045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945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03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74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588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92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45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5C87-2D71-4360-83B4-BF8D8BFB7415}" type="datetimeFigureOut">
              <a:rPr lang="es-CR" smtClean="0"/>
              <a:t>04/01/2012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FD53-0371-4646-AF37-5DD7492EC9D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16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84582"/>
            <a:ext cx="1862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Species Inventory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Ozark St. </a:t>
            </a:r>
            <a:r>
              <a:rPr lang="en-US" b="1" dirty="0" smtClean="0">
                <a:solidFill>
                  <a:srgbClr val="FF0000"/>
                </a:solidFill>
              </a:rPr>
              <a:t>Francis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Arkansas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341727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97" y="152400"/>
            <a:ext cx="25001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97" y="3157728"/>
            <a:ext cx="2500146" cy="33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6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3708195" y="1648891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 flipH="1">
            <a:off x="4633817" y="165193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3719416" y="4958820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337"/>
            <a:ext cx="34480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2" y="3526537"/>
            <a:ext cx="3426229" cy="287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415376" cy="271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63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9566"/>
            <a:ext cx="4005509" cy="331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9566"/>
            <a:ext cx="4030411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937" y="379542"/>
            <a:ext cx="190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387" y="379541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Regional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0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8" y="1050398"/>
            <a:ext cx="3124200" cy="1284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80" y="1044302"/>
            <a:ext cx="3167737" cy="1284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7" y="2767556"/>
            <a:ext cx="3138462" cy="1277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10" y="2757607"/>
            <a:ext cx="3171806" cy="128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4" y="4594473"/>
            <a:ext cx="3311114" cy="1340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80" y="4624927"/>
            <a:ext cx="3167737" cy="1279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354406" y="150179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1937" y="379542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4905" y="380902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2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914400"/>
            <a:ext cx="3272073" cy="8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90" y="703247"/>
            <a:ext cx="1946604" cy="1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3" y="2767012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30" y="2425368"/>
            <a:ext cx="2143125" cy="187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3" y="4953000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26" y="4537630"/>
            <a:ext cx="1902333" cy="166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7362402" y="1287286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234" y="19623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1341" y="196236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8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Clarkson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A. Langen - tlangen</dc:creator>
  <cp:lastModifiedBy>Tom A. Langen - tlangen</cp:lastModifiedBy>
  <cp:revision>9</cp:revision>
  <dcterms:created xsi:type="dcterms:W3CDTF">2012-01-04T18:08:06Z</dcterms:created>
  <dcterms:modified xsi:type="dcterms:W3CDTF">2012-01-04T20:02:14Z</dcterms:modified>
</cp:coreProperties>
</file>